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6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0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0AEB-B843-4325-9C90-6C9E0D09D47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9FB6-2404-49C9-AA96-2B7B8989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rtworthisd.rankonesport.com/New/Home.aspx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0" y="1214438"/>
            <a:ext cx="5715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PHS Aquatics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743325" cy="16557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7,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192847"/>
            <a:ext cx="3933825" cy="4064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086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Spirit—Meet the Panther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08" y="1690688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August</a:t>
            </a:r>
            <a:r>
              <a:rPr lang="en-US" dirty="0" smtClean="0">
                <a:solidFill>
                  <a:schemeClr val="bg1"/>
                </a:solidFill>
              </a:rPr>
              <a:t> 27</a:t>
            </a:r>
            <a:r>
              <a:rPr lang="en-US" baseline="30000" dirty="0" smtClean="0">
                <a:solidFill>
                  <a:schemeClr val="bg1"/>
                </a:solidFill>
              </a:rPr>
              <a:t>th </a:t>
            </a:r>
            <a:r>
              <a:rPr lang="en-US" dirty="0" smtClean="0">
                <a:solidFill>
                  <a:schemeClr val="bg1"/>
                </a:solidFill>
              </a:rPr>
              <a:t>@ 6:00 behind the new field house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Wear team </a:t>
            </a:r>
            <a:r>
              <a:rPr lang="en-US" dirty="0" smtClean="0">
                <a:solidFill>
                  <a:schemeClr val="bg1"/>
                </a:solidFill>
              </a:rPr>
              <a:t>t-shirts ($15/ea.)!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PHS Athletics teams will be introduced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We will give you a chance to order &amp; pay for t-shirts the first day of school.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will also be able to order Nike warm-ups—info forthcoming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6FD39DC-623D-2B47-A954-7300B38A3B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78650"/>
            <a:ext cx="6146800" cy="4766501"/>
          </a:xfrm>
        </p:spPr>
      </p:pic>
    </p:spTree>
    <p:extLst>
      <p:ext uri="{BB962C8B-B14F-4D97-AF65-F5344CB8AC3E}">
        <p14:creationId xmlns:p14="http://schemas.microsoft.com/office/powerpoint/2010/main" val="142338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2:50 the bus will leave </a:t>
            </a:r>
            <a:r>
              <a:rPr lang="en-US" dirty="0" smtClean="0">
                <a:solidFill>
                  <a:schemeClr val="bg1"/>
                </a:solidFill>
              </a:rPr>
              <a:t>PHS for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pool (WGAC).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3:10- 5:00 pm pool time</a:t>
            </a:r>
          </a:p>
          <a:p>
            <a:r>
              <a:rPr lang="en-US" dirty="0">
                <a:solidFill>
                  <a:schemeClr val="bg1"/>
                </a:solidFill>
              </a:rPr>
              <a:t>Bus will bring swimmers back to PHS around 5:30-5:45 pm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t="22226" r="23335" b="10590"/>
          <a:stretch/>
        </p:blipFill>
        <p:spPr>
          <a:xfrm>
            <a:off x="6202546" y="1311216"/>
            <a:ext cx="5245160" cy="3674852"/>
          </a:xfrm>
        </p:spPr>
      </p:pic>
    </p:spTree>
    <p:extLst>
      <p:ext uri="{BB962C8B-B14F-4D97-AF65-F5344CB8AC3E}">
        <p14:creationId xmlns:p14="http://schemas.microsoft.com/office/powerpoint/2010/main" val="179514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 and Diving Team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638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Increase team spirit and cohesiveness </a:t>
            </a:r>
          </a:p>
          <a:p>
            <a:r>
              <a:rPr lang="en-US" dirty="0">
                <a:solidFill>
                  <a:schemeClr val="bg1"/>
                </a:solidFill>
              </a:rPr>
              <a:t>Girls team place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place or higher at district</a:t>
            </a:r>
          </a:p>
          <a:p>
            <a:r>
              <a:rPr lang="en-US" dirty="0">
                <a:solidFill>
                  <a:schemeClr val="bg1"/>
                </a:solidFill>
              </a:rPr>
              <a:t>Boys Team Place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or higher at district</a:t>
            </a:r>
          </a:p>
          <a:p>
            <a:r>
              <a:rPr lang="en-US" dirty="0">
                <a:solidFill>
                  <a:schemeClr val="bg1"/>
                </a:solidFill>
              </a:rPr>
              <a:t>Divers Qualify for Regions and State</a:t>
            </a:r>
          </a:p>
          <a:p>
            <a:r>
              <a:rPr lang="en-US" dirty="0">
                <a:solidFill>
                  <a:schemeClr val="bg1"/>
                </a:solidFill>
              </a:rPr>
              <a:t>Swimmer/Diver Safety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9617" y="2234804"/>
            <a:ext cx="4352925" cy="3264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92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and Alcohol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Any aquatics athlete caught with, </a:t>
            </a:r>
            <a:r>
              <a:rPr lang="en-US" dirty="0" smtClean="0">
                <a:solidFill>
                  <a:schemeClr val="bg1"/>
                </a:solidFill>
              </a:rPr>
              <a:t>doing, </a:t>
            </a:r>
            <a:r>
              <a:rPr lang="en-US" dirty="0">
                <a:solidFill>
                  <a:schemeClr val="bg1"/>
                </a:solidFill>
              </a:rPr>
              <a:t>or distributing vapes, drugs, or alcohol will automatically be referred to our intervention specialist and will be placed on suspension </a:t>
            </a:r>
            <a:r>
              <a:rPr lang="en-US" dirty="0" smtClean="0">
                <a:solidFill>
                  <a:schemeClr val="bg1"/>
                </a:solidFill>
              </a:rPr>
              <a:t>and unable </a:t>
            </a:r>
            <a:r>
              <a:rPr lang="en-US" dirty="0">
                <a:solidFill>
                  <a:schemeClr val="bg1"/>
                </a:solidFill>
              </a:rPr>
              <a:t>to participate in 6 meets.</a:t>
            </a:r>
          </a:p>
          <a:p>
            <a:r>
              <a:rPr lang="en-US" dirty="0">
                <a:solidFill>
                  <a:schemeClr val="bg1"/>
                </a:solidFill>
              </a:rPr>
              <a:t>2nd offense- removal from team</a:t>
            </a:r>
          </a:p>
          <a:p>
            <a:r>
              <a:rPr lang="en-US" dirty="0">
                <a:solidFill>
                  <a:schemeClr val="bg1"/>
                </a:solidFill>
              </a:rPr>
              <a:t>Vaping WILL not be tolerated on this team. Its NOT </a:t>
            </a:r>
            <a:r>
              <a:rPr lang="en-US" dirty="0" smtClean="0">
                <a:solidFill>
                  <a:schemeClr val="bg1"/>
                </a:solidFill>
              </a:rPr>
              <a:t>cool </a:t>
            </a:r>
            <a:r>
              <a:rPr lang="en-US" dirty="0">
                <a:solidFill>
                  <a:schemeClr val="bg1"/>
                </a:solidFill>
              </a:rPr>
              <a:t>to JUUL at school or the pool so don’t be a fool!</a:t>
            </a:r>
          </a:p>
        </p:txBody>
      </p:sp>
    </p:spTree>
    <p:extLst>
      <p:ext uri="{BB962C8B-B14F-4D97-AF65-F5344CB8AC3E}">
        <p14:creationId xmlns:p14="http://schemas.microsoft.com/office/powerpoint/2010/main" val="83712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9426" cy="4351338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8</a:t>
            </a:r>
            <a:r>
              <a:rPr lang="en-US" i="1" baseline="30000" dirty="0">
                <a:solidFill>
                  <a:schemeClr val="bg1"/>
                </a:solidFill>
              </a:rPr>
              <a:t>th</a:t>
            </a:r>
            <a:r>
              <a:rPr lang="en-US" i="1" dirty="0">
                <a:solidFill>
                  <a:schemeClr val="bg1"/>
                </a:solidFill>
              </a:rPr>
              <a:t> period swimming IS a class! You have to attend or you will be marked absent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Athletes MAY NOT stay behind at school during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period.</a:t>
            </a:r>
          </a:p>
          <a:p>
            <a:r>
              <a:rPr lang="en-US" dirty="0">
                <a:solidFill>
                  <a:schemeClr val="bg1"/>
                </a:solidFill>
              </a:rPr>
              <a:t>Club Team Swimmers ( </a:t>
            </a:r>
            <a:r>
              <a:rPr lang="en-US" dirty="0" smtClean="0">
                <a:solidFill>
                  <a:schemeClr val="bg1"/>
                </a:solidFill>
              </a:rPr>
              <a:t>FAST, MARS, SIGMA, etc.) </a:t>
            </a:r>
            <a:r>
              <a:rPr lang="en-US" dirty="0">
                <a:solidFill>
                  <a:schemeClr val="bg1"/>
                </a:solidFill>
              </a:rPr>
              <a:t>– You must attend 2- 3 high school practices a week. Club coaches will have </a:t>
            </a:r>
            <a:r>
              <a:rPr lang="en-US" dirty="0" smtClean="0">
                <a:solidFill>
                  <a:schemeClr val="bg1"/>
                </a:solidFill>
              </a:rPr>
              <a:t>weekly </a:t>
            </a:r>
            <a:r>
              <a:rPr lang="en-US" dirty="0">
                <a:solidFill>
                  <a:schemeClr val="bg1"/>
                </a:solidFill>
              </a:rPr>
              <a:t>contact for attendance purposes. On club team practice </a:t>
            </a:r>
            <a:r>
              <a:rPr lang="en-US" dirty="0" smtClean="0">
                <a:solidFill>
                  <a:schemeClr val="bg1"/>
                </a:solidFill>
              </a:rPr>
              <a:t>days, </a:t>
            </a:r>
            <a:r>
              <a:rPr lang="en-US" dirty="0">
                <a:solidFill>
                  <a:schemeClr val="bg1"/>
                </a:solidFill>
              </a:rPr>
              <a:t>you can either contact the attendance office and get </a:t>
            </a: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early dismissal or ride the bus with the team and have parents pick up at pool.</a:t>
            </a:r>
          </a:p>
          <a:p>
            <a:r>
              <a:rPr lang="en-US" dirty="0">
                <a:solidFill>
                  <a:schemeClr val="bg1"/>
                </a:solidFill>
              </a:rPr>
              <a:t>If you are not on deck suited out  and participating you will be counted absent (unless sick with a doctors note one day prior</a:t>
            </a:r>
            <a:r>
              <a:rPr lang="en-US" dirty="0" smtClean="0">
                <a:solidFill>
                  <a:schemeClr val="bg1"/>
                </a:solidFill>
              </a:rPr>
              <a:t>). </a:t>
            </a:r>
            <a:r>
              <a:rPr lang="en-US" dirty="0">
                <a:solidFill>
                  <a:schemeClr val="bg1"/>
                </a:solidFill>
              </a:rPr>
              <a:t>If you are </a:t>
            </a:r>
            <a:r>
              <a:rPr lang="en-US" dirty="0" smtClean="0">
                <a:solidFill>
                  <a:schemeClr val="bg1"/>
                </a:solidFill>
              </a:rPr>
              <a:t>ill, </a:t>
            </a:r>
            <a:r>
              <a:rPr lang="en-US" dirty="0">
                <a:solidFill>
                  <a:schemeClr val="bg1"/>
                </a:solidFill>
              </a:rPr>
              <a:t>go to the nurse and go home. </a:t>
            </a:r>
          </a:p>
        </p:txBody>
      </p:sp>
    </p:spTree>
    <p:extLst>
      <p:ext uri="{BB962C8B-B14F-4D97-AF65-F5344CB8AC3E}">
        <p14:creationId xmlns:p14="http://schemas.microsoft.com/office/powerpoint/2010/main" val="248143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8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Athletic Booster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Represents and supports all sports at PHS</a:t>
            </a:r>
          </a:p>
          <a:p>
            <a:r>
              <a:rPr lang="en-US" dirty="0">
                <a:solidFill>
                  <a:schemeClr val="bg1"/>
                </a:solidFill>
              </a:rPr>
              <a:t>Provides visibility and advocacy for our programs</a:t>
            </a:r>
          </a:p>
          <a:p>
            <a:r>
              <a:rPr lang="en-US" dirty="0">
                <a:solidFill>
                  <a:schemeClr val="bg1"/>
                </a:solidFill>
              </a:rPr>
              <a:t>Provides funds for big needs (like water polo goals)</a:t>
            </a:r>
          </a:p>
          <a:p>
            <a:r>
              <a:rPr lang="en-US" dirty="0">
                <a:solidFill>
                  <a:schemeClr val="bg1"/>
                </a:solidFill>
              </a:rPr>
              <a:t>Provides funds for small needs:  swimsuits, team meals &amp; </a:t>
            </a:r>
            <a:r>
              <a:rPr lang="en-US" dirty="0" smtClean="0">
                <a:solidFill>
                  <a:schemeClr val="bg1"/>
                </a:solidFill>
              </a:rPr>
              <a:t>snacks, etc.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Our goal is a travel meet Fall 2019!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Provides tax exemption for purchases</a:t>
            </a:r>
          </a:p>
          <a:p>
            <a:r>
              <a:rPr lang="en-US" dirty="0">
                <a:solidFill>
                  <a:schemeClr val="bg1"/>
                </a:solidFill>
              </a:rPr>
              <a:t>Provides accountability and legal oversight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31" y="1463675"/>
            <a:ext cx="4351338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1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Athletic Booster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159000"/>
            <a:ext cx="4200525" cy="4351338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We need you to join!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You can contribute as little as $5, but we want everyone to “own” their team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Tonight or online—be sure to </a:t>
            </a:r>
            <a:r>
              <a:rPr lang="en-US" sz="2400">
                <a:solidFill>
                  <a:schemeClr val="bg1"/>
                </a:solidFill>
              </a:rPr>
              <a:t>designate AQUATICS!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https://www.fwisd.org/Page/4492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14989" r="10470"/>
          <a:stretch/>
        </p:blipFill>
        <p:spPr>
          <a:xfrm>
            <a:off x="4681424" y="1581149"/>
            <a:ext cx="7146570" cy="414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124325" y="4343400"/>
            <a:ext cx="8191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9725025" y="3652836"/>
            <a:ext cx="1628775" cy="3571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56" y="22860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Volunteer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2085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Park for Paschal</a:t>
            </a:r>
            <a:r>
              <a:rPr lang="en-US" dirty="0">
                <a:solidFill>
                  <a:schemeClr val="bg1"/>
                </a:solidFill>
              </a:rPr>
              <a:t>—Fall Semester ($200/volunteer)</a:t>
            </a:r>
          </a:p>
          <a:p>
            <a:r>
              <a:rPr lang="en-US" u="sng" dirty="0">
                <a:solidFill>
                  <a:schemeClr val="bg1"/>
                </a:solidFill>
              </a:rPr>
              <a:t>Oct. 20 Swim Meet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Signup Genius forthcoming</a:t>
            </a:r>
          </a:p>
          <a:p>
            <a:r>
              <a:rPr lang="en-US" u="sng" dirty="0">
                <a:solidFill>
                  <a:schemeClr val="bg1"/>
                </a:solidFill>
              </a:rPr>
              <a:t>Spring Water Polo Meet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TBD</a:t>
            </a:r>
          </a:p>
          <a:p>
            <a:r>
              <a:rPr lang="en-US" u="sng" dirty="0">
                <a:solidFill>
                  <a:schemeClr val="bg1"/>
                </a:solidFill>
              </a:rPr>
              <a:t>Colonial Concessions</a:t>
            </a:r>
            <a:r>
              <a:rPr lang="en-US" dirty="0">
                <a:solidFill>
                  <a:schemeClr val="bg1"/>
                </a:solidFill>
              </a:rPr>
              <a:t>—Memorial Day Weekend</a:t>
            </a:r>
          </a:p>
          <a:p>
            <a:r>
              <a:rPr lang="en-US" u="sng" dirty="0">
                <a:solidFill>
                  <a:schemeClr val="bg1"/>
                </a:solidFill>
              </a:rPr>
              <a:t>Clay Shoot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April TBD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1410" r="22243"/>
          <a:stretch/>
        </p:blipFill>
        <p:spPr>
          <a:xfrm>
            <a:off x="5743575" y="1396667"/>
            <a:ext cx="6057901" cy="5115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07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Social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Pancake Breakfast—Sept. 8</a:t>
            </a:r>
          </a:p>
          <a:p>
            <a:r>
              <a:rPr lang="en-US" dirty="0">
                <a:solidFill>
                  <a:schemeClr val="bg1"/>
                </a:solidFill>
              </a:rPr>
              <a:t>Senior Night—Dec. 6</a:t>
            </a:r>
          </a:p>
          <a:p>
            <a:r>
              <a:rPr lang="en-US" dirty="0">
                <a:solidFill>
                  <a:schemeClr val="bg1"/>
                </a:solidFill>
              </a:rPr>
              <a:t>Banquet—April (TBD)</a:t>
            </a:r>
          </a:p>
          <a:p>
            <a:r>
              <a:rPr lang="en-US" dirty="0">
                <a:solidFill>
                  <a:schemeClr val="bg1"/>
                </a:solidFill>
              </a:rPr>
              <a:t>Team Pictures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First week of practice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Individual shot, swim shot, team shot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$20/swimme</a:t>
            </a:r>
            <a:r>
              <a:rPr lang="en-US" b="1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49" y="1555750"/>
            <a:ext cx="5762625" cy="4321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64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835150"/>
            <a:ext cx="5181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Remind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paschalhig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PHS Aquatics site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https://paschalswimdiveteam.weebly.com/</a:t>
            </a:r>
          </a:p>
          <a:p>
            <a:r>
              <a:rPr lang="en-US" dirty="0">
                <a:solidFill>
                  <a:schemeClr val="bg1"/>
                </a:solidFill>
              </a:rPr>
              <a:t>Emails from 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jennrgriffith@gmail.com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 t="15005" r="18157" b="3740"/>
          <a:stretch/>
        </p:blipFill>
        <p:spPr>
          <a:xfrm>
            <a:off x="5876924" y="1604789"/>
            <a:ext cx="5867401" cy="4186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98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4608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 Meet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771650"/>
            <a:ext cx="5467350" cy="4724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 dual </a:t>
            </a:r>
            <a:r>
              <a:rPr lang="en-US" dirty="0" smtClean="0">
                <a:solidFill>
                  <a:schemeClr val="bg1"/>
                </a:solidFill>
              </a:rPr>
              <a:t>meets (5:30pm)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4 swimmers/event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Bus from PHS during normal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period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We’ll have snacks but no meal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Pick up your child afterward</a:t>
            </a:r>
          </a:p>
          <a:p>
            <a:r>
              <a:rPr lang="en-US" dirty="0">
                <a:solidFill>
                  <a:schemeClr val="bg1"/>
                </a:solidFill>
              </a:rPr>
              <a:t>Saturdays—only 3-4 of them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PHS by 6:30 a.m.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Meets usually start at 9 a.m.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Bring camping chairs &amp; cash!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Email Principal Langston &amp; Coach if you wish your child to ride home with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9"/>
          <a:stretch/>
        </p:blipFill>
        <p:spPr>
          <a:xfrm>
            <a:off x="5791200" y="1862138"/>
            <a:ext cx="5818467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70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Physicals/Paperwork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Physicals and Paperwork due no later than </a:t>
            </a:r>
            <a:r>
              <a:rPr lang="en-US" u="sng" dirty="0">
                <a:solidFill>
                  <a:schemeClr val="bg1"/>
                </a:solidFill>
              </a:rPr>
              <a:t>August 24</a:t>
            </a:r>
            <a:r>
              <a:rPr lang="en-US" u="sng" baseline="30000" dirty="0">
                <a:solidFill>
                  <a:schemeClr val="bg1"/>
                </a:solidFill>
              </a:rPr>
              <a:t>th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Freshmen, Juniors, Seniors and all new to the swim program must complete online concussion </a:t>
            </a:r>
            <a:r>
              <a:rPr lang="en-US" dirty="0" smtClean="0">
                <a:solidFill>
                  <a:schemeClr val="bg1"/>
                </a:solidFill>
              </a:rPr>
              <a:t>testing </a:t>
            </a:r>
            <a:r>
              <a:rPr lang="en-US" i="1" dirty="0" smtClean="0">
                <a:solidFill>
                  <a:schemeClr val="bg1"/>
                </a:solidFill>
              </a:rPr>
              <a:t>at Paschal </a:t>
            </a:r>
            <a:r>
              <a:rPr lang="en-US" dirty="0" smtClean="0">
                <a:solidFill>
                  <a:schemeClr val="bg1"/>
                </a:solidFill>
              </a:rPr>
              <a:t>(listed as “cognitive testing” on the site).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Freshmen must complete a PAPF form</a:t>
            </a:r>
          </a:p>
          <a:p>
            <a:r>
              <a:rPr lang="en-US" dirty="0">
                <a:solidFill>
                  <a:schemeClr val="bg1"/>
                </a:solidFill>
              </a:rPr>
              <a:t>Forms can be found on: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https://fortworthisd.rankonesport.com/New/Home.aspx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t="6340" r="10922" b="6830"/>
          <a:stretch/>
        </p:blipFill>
        <p:spPr>
          <a:xfrm>
            <a:off x="6357667" y="1690688"/>
            <a:ext cx="5383185" cy="3217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79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Break Practice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444948" cy="4351338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THANKSGIVING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Nov 19</a:t>
            </a:r>
            <a:r>
              <a:rPr lang="en-US" dirty="0" smtClean="0">
                <a:solidFill>
                  <a:schemeClr val="bg1"/>
                </a:solidFill>
              </a:rPr>
              <a:t>, 20, 21  </a:t>
            </a:r>
            <a:r>
              <a:rPr lang="en-US" dirty="0">
                <a:solidFill>
                  <a:schemeClr val="bg1"/>
                </a:solidFill>
              </a:rPr>
              <a:t>7am-9am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WINTER BREAK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December 24-Jan 1: No Practice</a:t>
            </a:r>
          </a:p>
          <a:p>
            <a:r>
              <a:rPr lang="en-US" dirty="0">
                <a:solidFill>
                  <a:schemeClr val="bg1"/>
                </a:solidFill>
              </a:rPr>
              <a:t>Jan </a:t>
            </a:r>
            <a:r>
              <a:rPr lang="en-US" dirty="0" smtClean="0">
                <a:solidFill>
                  <a:schemeClr val="bg1"/>
                </a:solidFill>
              </a:rPr>
              <a:t>2-4, </a:t>
            </a:r>
            <a:r>
              <a:rPr lang="en-US" dirty="0">
                <a:solidFill>
                  <a:schemeClr val="bg1"/>
                </a:solidFill>
              </a:rPr>
              <a:t>7am- 9am</a:t>
            </a:r>
          </a:p>
          <a:p>
            <a:r>
              <a:rPr lang="en-US" dirty="0">
                <a:solidFill>
                  <a:schemeClr val="bg1"/>
                </a:solidFill>
              </a:rPr>
              <a:t>Jan </a:t>
            </a:r>
            <a:r>
              <a:rPr lang="en-US" dirty="0" smtClean="0">
                <a:solidFill>
                  <a:schemeClr val="bg1"/>
                </a:solidFill>
              </a:rPr>
              <a:t>7-8, </a:t>
            </a:r>
            <a:r>
              <a:rPr lang="en-US" dirty="0">
                <a:solidFill>
                  <a:schemeClr val="bg1"/>
                </a:solidFill>
              </a:rPr>
              <a:t>3pm- 5pm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8637</TotalTime>
  <Words>648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PHS Aquatics  Parent Meeting</vt:lpstr>
      <vt:lpstr>Athletic Booster Club</vt:lpstr>
      <vt:lpstr>Athletic Booster Club</vt:lpstr>
      <vt:lpstr>Important Volunteer Dates</vt:lpstr>
      <vt:lpstr>Important Social Dates</vt:lpstr>
      <vt:lpstr>Communication</vt:lpstr>
      <vt:lpstr>Swim Meet Basics</vt:lpstr>
      <vt:lpstr>Physicals/Paperwork</vt:lpstr>
      <vt:lpstr>Winter Break Practice Schedule</vt:lpstr>
      <vt:lpstr>Team Spirit—Meet the Panther</vt:lpstr>
      <vt:lpstr>Practice Times</vt:lpstr>
      <vt:lpstr>Swimming and Diving Team Goals</vt:lpstr>
      <vt:lpstr>Drug and Alcohol Abuse</vt:lpstr>
      <vt:lpstr>Attendance Policy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Griffith</dc:creator>
  <cp:lastModifiedBy>Samuel Griffith</cp:lastModifiedBy>
  <cp:revision>28</cp:revision>
  <dcterms:created xsi:type="dcterms:W3CDTF">2018-08-03T16:48:43Z</dcterms:created>
  <dcterms:modified xsi:type="dcterms:W3CDTF">2018-08-13T19:58:32Z</dcterms:modified>
</cp:coreProperties>
</file>